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Neural Network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0.019906</a:t>
            </a:r>
          </a:p>
          <a:p>
            <a:r>
              <a:rPr sz="1200"/>
              <a:t>std     0.025981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0.003726</a:t>
            </a:r>
          </a:p>
          <a:p>
            <a:r>
              <a:rPr sz="1200"/>
              <a:t>50%     0.009669</a:t>
            </a:r>
          </a:p>
          <a:p>
            <a:r>
              <a:rPr sz="1200"/>
              <a:t>75%     0.026488</a:t>
            </a:r>
          </a:p>
          <a:p>
            <a:r>
              <a:rPr sz="1200"/>
              <a:t>80%     0.033322</a:t>
            </a:r>
          </a:p>
          <a:p>
            <a:r>
              <a:rPr sz="1200"/>
              <a:t>85%     0.041040</a:t>
            </a:r>
          </a:p>
          <a:p>
            <a:r>
              <a:rPr sz="1200"/>
              <a:t>90%     0.051638</a:t>
            </a:r>
          </a:p>
          <a:p>
            <a:r>
              <a:rPr sz="1200"/>
              <a:t>95%     0.070882</a:t>
            </a:r>
          </a:p>
          <a:p>
            <a:r>
              <a:rPr sz="1200"/>
              <a:t>99%     0.129695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Neural Network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0.022308</a:t>
            </a:r>
          </a:p>
          <a:p>
            <a:r>
              <a:rPr sz="1200"/>
              <a:t>std     0.019598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0.008267</a:t>
            </a:r>
          </a:p>
          <a:p>
            <a:r>
              <a:rPr sz="1200"/>
              <a:t>50%     0.017810</a:t>
            </a:r>
          </a:p>
          <a:p>
            <a:r>
              <a:rPr sz="1200"/>
              <a:t>75%     0.029623</a:t>
            </a:r>
          </a:p>
          <a:p>
            <a:r>
              <a:rPr sz="1200"/>
              <a:t>80%     0.033304</a:t>
            </a:r>
          </a:p>
          <a:p>
            <a:r>
              <a:rPr sz="1200"/>
              <a:t>85%     0.037776</a:t>
            </a:r>
          </a:p>
          <a:p>
            <a:r>
              <a:rPr sz="1200"/>
              <a:t>90%     0.046304</a:t>
            </a:r>
          </a:p>
          <a:p>
            <a:r>
              <a:rPr sz="1200"/>
              <a:t>95%     0.061388</a:t>
            </a:r>
          </a:p>
          <a:p>
            <a:r>
              <a:rPr sz="1200"/>
              <a:t>99%     0.094388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Neural Network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0.025646</a:t>
            </a:r>
          </a:p>
          <a:p>
            <a:r>
              <a:rPr sz="1200"/>
              <a:t>std     0.025915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0.007388</a:t>
            </a:r>
          </a:p>
          <a:p>
            <a:r>
              <a:rPr sz="1200"/>
              <a:t>50%     0.016374</a:t>
            </a:r>
          </a:p>
          <a:p>
            <a:r>
              <a:rPr sz="1200"/>
              <a:t>75%     0.035565</a:t>
            </a:r>
          </a:p>
          <a:p>
            <a:r>
              <a:rPr sz="1200"/>
              <a:t>80%     0.042473</a:t>
            </a:r>
          </a:p>
          <a:p>
            <a:r>
              <a:rPr sz="1200"/>
              <a:t>85%     0.051578</a:t>
            </a:r>
          </a:p>
          <a:p>
            <a:r>
              <a:rPr sz="1200"/>
              <a:t>90%     0.063457</a:t>
            </a:r>
          </a:p>
          <a:p>
            <a:r>
              <a:rPr sz="1200"/>
              <a:t>95%     0.081745</a:t>
            </a:r>
          </a:p>
          <a:p>
            <a:r>
              <a:rPr sz="1200"/>
              <a:t>99%     0.114857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Neural Network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0.240114</a:t>
            </a:r>
          </a:p>
          <a:p>
            <a:r>
              <a:rPr sz="1200"/>
              <a:t>std     0.178219</a:t>
            </a:r>
          </a:p>
          <a:p>
            <a:r>
              <a:rPr sz="1200"/>
              <a:t>min     0.000050</a:t>
            </a:r>
          </a:p>
          <a:p>
            <a:r>
              <a:rPr sz="1200"/>
              <a:t>25%     0.104902</a:t>
            </a:r>
          </a:p>
          <a:p>
            <a:r>
              <a:rPr sz="1200"/>
              <a:t>50%     0.192822</a:t>
            </a:r>
          </a:p>
          <a:p>
            <a:r>
              <a:rPr sz="1200"/>
              <a:t>75%     0.347711</a:t>
            </a:r>
          </a:p>
          <a:p>
            <a:r>
              <a:rPr sz="1200"/>
              <a:t>80%     0.389463</a:t>
            </a:r>
          </a:p>
          <a:p>
            <a:r>
              <a:rPr sz="1200"/>
              <a:t>85%     0.439251</a:t>
            </a:r>
          </a:p>
          <a:p>
            <a:r>
              <a:rPr sz="1200"/>
              <a:t>90%     0.509221</a:t>
            </a:r>
          </a:p>
          <a:p>
            <a:r>
              <a:rPr sz="1200"/>
              <a:t>95%     0.594037</a:t>
            </a:r>
          </a:p>
          <a:p>
            <a:r>
              <a:rPr sz="1200"/>
              <a:t>99%     0.743780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Neural Network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4.227936e-02</a:t>
            </a:r>
          </a:p>
          <a:p>
            <a:r>
              <a:rPr sz="1200"/>
              <a:t>std     3.609130e-02</a:t>
            </a:r>
          </a:p>
          <a:p>
            <a:r>
              <a:rPr sz="1200"/>
              <a:t>min     9.689779e-07</a:t>
            </a:r>
          </a:p>
          <a:p>
            <a:r>
              <a:rPr sz="1200"/>
              <a:t>25%     1.676799e-02</a:t>
            </a:r>
          </a:p>
          <a:p>
            <a:r>
              <a:rPr sz="1200"/>
              <a:t>50%     3.383434e-02</a:t>
            </a:r>
          </a:p>
          <a:p>
            <a:r>
              <a:rPr sz="1200"/>
              <a:t>75%     5.613456e-02</a:t>
            </a:r>
          </a:p>
          <a:p>
            <a:r>
              <a:rPr sz="1200"/>
              <a:t>80%     6.286328e-02</a:t>
            </a:r>
          </a:p>
          <a:p>
            <a:r>
              <a:rPr sz="1200"/>
              <a:t>85%     7.208712e-02</a:t>
            </a:r>
          </a:p>
          <a:p>
            <a:r>
              <a:rPr sz="1200"/>
              <a:t>90%     8.723759e-02</a:t>
            </a:r>
          </a:p>
          <a:p>
            <a:r>
              <a:rPr sz="1200"/>
              <a:t>95%     1.136306e-01</a:t>
            </a:r>
          </a:p>
          <a:p>
            <a:r>
              <a:rPr sz="1200"/>
              <a:t>99%     1.736077e-01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Neural Network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0.135259</a:t>
            </a:r>
          </a:p>
          <a:p>
            <a:r>
              <a:rPr sz="1200"/>
              <a:t>std     0.095233</a:t>
            </a:r>
          </a:p>
          <a:p>
            <a:r>
              <a:rPr sz="1200"/>
              <a:t>min     0.000060</a:t>
            </a:r>
          </a:p>
          <a:p>
            <a:r>
              <a:rPr sz="1200"/>
              <a:t>25%     0.062080</a:t>
            </a:r>
          </a:p>
          <a:p>
            <a:r>
              <a:rPr sz="1200"/>
              <a:t>50%     0.119535</a:t>
            </a:r>
          </a:p>
          <a:p>
            <a:r>
              <a:rPr sz="1200"/>
              <a:t>75%     0.184997</a:t>
            </a:r>
          </a:p>
          <a:p>
            <a:r>
              <a:rPr sz="1200"/>
              <a:t>80%     0.204175</a:t>
            </a:r>
          </a:p>
          <a:p>
            <a:r>
              <a:rPr sz="1200"/>
              <a:t>85%     0.231507</a:t>
            </a:r>
          </a:p>
          <a:p>
            <a:r>
              <a:rPr sz="1200"/>
              <a:t>90%     0.271448</a:t>
            </a:r>
          </a:p>
          <a:p>
            <a:r>
              <a:rPr sz="1200"/>
              <a:t>95%     0.325278</a:t>
            </a:r>
          </a:p>
          <a:p>
            <a:r>
              <a:rPr sz="1200"/>
              <a:t>99%     0.413339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Neural Network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0.094026</a:t>
            </a:r>
          </a:p>
          <a:p>
            <a:r>
              <a:rPr sz="1200"/>
              <a:t>std     0.069164</a:t>
            </a:r>
          </a:p>
          <a:p>
            <a:r>
              <a:rPr sz="1200"/>
              <a:t>min     0.000040</a:t>
            </a:r>
          </a:p>
          <a:p>
            <a:r>
              <a:rPr sz="1200"/>
              <a:t>25%     0.039359</a:t>
            </a:r>
          </a:p>
          <a:p>
            <a:r>
              <a:rPr sz="1200"/>
              <a:t>50%     0.078134</a:t>
            </a:r>
          </a:p>
          <a:p>
            <a:r>
              <a:rPr sz="1200"/>
              <a:t>75%     0.137347</a:t>
            </a:r>
          </a:p>
          <a:p>
            <a:r>
              <a:rPr sz="1200"/>
              <a:t>80%     0.153504</a:t>
            </a:r>
          </a:p>
          <a:p>
            <a:r>
              <a:rPr sz="1200"/>
              <a:t>85%     0.172732</a:t>
            </a:r>
          </a:p>
          <a:p>
            <a:r>
              <a:rPr sz="1200"/>
              <a:t>90%     0.195454</a:t>
            </a:r>
          </a:p>
          <a:p>
            <a:r>
              <a:rPr sz="1200"/>
              <a:t>95%     0.227094</a:t>
            </a:r>
          </a:p>
          <a:p>
            <a:r>
              <a:rPr sz="1200"/>
              <a:t>99%     0.273785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Neural Network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0.059613</a:t>
            </a:r>
          </a:p>
          <a:p>
            <a:r>
              <a:rPr sz="1200"/>
              <a:t>std     0.042632</a:t>
            </a:r>
          </a:p>
          <a:p>
            <a:r>
              <a:rPr sz="1200"/>
              <a:t>min     0.000032</a:t>
            </a:r>
          </a:p>
          <a:p>
            <a:r>
              <a:rPr sz="1200"/>
              <a:t>25%     0.026724</a:t>
            </a:r>
          </a:p>
          <a:p>
            <a:r>
              <a:rPr sz="1200"/>
              <a:t>50%     0.054737</a:t>
            </a:r>
          </a:p>
          <a:p>
            <a:r>
              <a:rPr sz="1200"/>
              <a:t>75%     0.084944</a:t>
            </a:r>
          </a:p>
          <a:p>
            <a:r>
              <a:rPr sz="1200"/>
              <a:t>80%     0.092239</a:t>
            </a:r>
          </a:p>
          <a:p>
            <a:r>
              <a:rPr sz="1200"/>
              <a:t>85%     0.100440</a:t>
            </a:r>
          </a:p>
          <a:p>
            <a:r>
              <a:rPr sz="1200"/>
              <a:t>90%     0.110261</a:t>
            </a:r>
          </a:p>
          <a:p>
            <a:r>
              <a:rPr sz="1200"/>
              <a:t>95%     0.127475</a:t>
            </a:r>
          </a:p>
          <a:p>
            <a:r>
              <a:rPr sz="1200"/>
              <a:t>99%     0.195231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Neural Network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5.442646e-02</a:t>
            </a:r>
          </a:p>
          <a:p>
            <a:r>
              <a:rPr sz="1200"/>
              <a:t>std     7.064458e-02</a:t>
            </a:r>
          </a:p>
          <a:p>
            <a:r>
              <a:rPr sz="1200"/>
              <a:t>min     2.399209e-07</a:t>
            </a:r>
          </a:p>
          <a:p>
            <a:r>
              <a:rPr sz="1200"/>
              <a:t>25%     1.317458e-02</a:t>
            </a:r>
          </a:p>
          <a:p>
            <a:r>
              <a:rPr sz="1200"/>
              <a:t>50%     2.916878e-02</a:t>
            </a:r>
          </a:p>
          <a:p>
            <a:r>
              <a:rPr sz="1200"/>
              <a:t>75%     6.496267e-02</a:t>
            </a:r>
          </a:p>
          <a:p>
            <a:r>
              <a:rPr sz="1200"/>
              <a:t>80%     7.925601e-02</a:t>
            </a:r>
          </a:p>
          <a:p>
            <a:r>
              <a:rPr sz="1200"/>
              <a:t>85%     9.996588e-02</a:t>
            </a:r>
          </a:p>
          <a:p>
            <a:r>
              <a:rPr sz="1200"/>
              <a:t>90%     1.318636e-01</a:t>
            </a:r>
          </a:p>
          <a:p>
            <a:r>
              <a:rPr sz="1200"/>
              <a:t>95%     2.011732e-01</a:t>
            </a:r>
          </a:p>
          <a:p>
            <a:r>
              <a:rPr sz="1200"/>
              <a:t>99%     3.655984e-01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Neural Network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0.202236</a:t>
            </a:r>
          </a:p>
          <a:p>
            <a:r>
              <a:rPr sz="1200"/>
              <a:t>std     0.187459</a:t>
            </a:r>
          </a:p>
          <a:p>
            <a:r>
              <a:rPr sz="1200"/>
              <a:t>min     0.000011</a:t>
            </a:r>
          </a:p>
          <a:p>
            <a:r>
              <a:rPr sz="1200"/>
              <a:t>25%     0.071473</a:t>
            </a:r>
          </a:p>
          <a:p>
            <a:r>
              <a:rPr sz="1200"/>
              <a:t>50%     0.155030</a:t>
            </a:r>
          </a:p>
          <a:p>
            <a:r>
              <a:rPr sz="1200"/>
              <a:t>75%     0.275173</a:t>
            </a:r>
          </a:p>
          <a:p>
            <a:r>
              <a:rPr sz="1200"/>
              <a:t>80%     0.291880</a:t>
            </a:r>
          </a:p>
          <a:p>
            <a:r>
              <a:rPr sz="1200"/>
              <a:t>85%     0.310932</a:t>
            </a:r>
          </a:p>
          <a:p>
            <a:r>
              <a:rPr sz="1200"/>
              <a:t>90%     0.390231</a:t>
            </a:r>
          </a:p>
          <a:p>
            <a:r>
              <a:rPr sz="1200"/>
              <a:t>95%     0.589624</a:t>
            </a:r>
          </a:p>
          <a:p>
            <a:r>
              <a:rPr sz="1200"/>
              <a:t>99%     0.943970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Neural Network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0.782798</a:t>
            </a:r>
          </a:p>
          <a:p>
            <a:r>
              <a:rPr sz="1200"/>
              <a:t>std     14.993288</a:t>
            </a:r>
          </a:p>
          <a:p>
            <a:r>
              <a:rPr sz="1200"/>
              <a:t>min      0.000001</a:t>
            </a:r>
          </a:p>
          <a:p>
            <a:r>
              <a:rPr sz="1200"/>
              <a:t>25%      0.111051</a:t>
            </a:r>
          </a:p>
          <a:p>
            <a:r>
              <a:rPr sz="1200"/>
              <a:t>50%      0.228650</a:t>
            </a:r>
          </a:p>
          <a:p>
            <a:r>
              <a:rPr sz="1200"/>
              <a:t>75%      0.417981</a:t>
            </a:r>
          </a:p>
          <a:p>
            <a:r>
              <a:rPr sz="1200"/>
              <a:t>80%      0.485293</a:t>
            </a:r>
          </a:p>
          <a:p>
            <a:r>
              <a:rPr sz="1200"/>
              <a:t>85%      0.578944</a:t>
            </a:r>
          </a:p>
          <a:p>
            <a:r>
              <a:rPr sz="1200"/>
              <a:t>90%      0.754683</a:t>
            </a:r>
          </a:p>
          <a:p>
            <a:r>
              <a:rPr sz="1200"/>
              <a:t>95%      1.169908</a:t>
            </a:r>
          </a:p>
          <a:p>
            <a:r>
              <a:rPr sz="1200"/>
              <a:t>99%      4.817355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Neural Network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1.351907e-02</a:t>
            </a:r>
          </a:p>
          <a:p>
            <a:r>
              <a:rPr sz="1200"/>
              <a:t>std     1.327652e-02</a:t>
            </a:r>
          </a:p>
          <a:p>
            <a:r>
              <a:rPr sz="1200"/>
              <a:t>min     4.541539e-07</a:t>
            </a:r>
          </a:p>
          <a:p>
            <a:r>
              <a:rPr sz="1200"/>
              <a:t>25%     4.822122e-03</a:t>
            </a:r>
          </a:p>
          <a:p>
            <a:r>
              <a:rPr sz="1200"/>
              <a:t>50%     1.017688e-02</a:t>
            </a:r>
          </a:p>
          <a:p>
            <a:r>
              <a:rPr sz="1200"/>
              <a:t>75%     1.776424e-02</a:t>
            </a:r>
          </a:p>
          <a:p>
            <a:r>
              <a:rPr sz="1200"/>
              <a:t>80%     2.048635e-02</a:t>
            </a:r>
          </a:p>
          <a:p>
            <a:r>
              <a:rPr sz="1200"/>
              <a:t>85%     2.369893e-02</a:t>
            </a:r>
          </a:p>
          <a:p>
            <a:r>
              <a:rPr sz="1200"/>
              <a:t>90%     2.892640e-02</a:t>
            </a:r>
          </a:p>
          <a:p>
            <a:r>
              <a:rPr sz="1200"/>
              <a:t>95%     3.882411e-02</a:t>
            </a:r>
          </a:p>
          <a:p>
            <a:r>
              <a:rPr sz="1200"/>
              <a:t>99%     5.859519e-02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Neural Network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0.053852</a:t>
            </a:r>
          </a:p>
          <a:p>
            <a:r>
              <a:rPr sz="1200"/>
              <a:t>std     0.058310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0.021164</a:t>
            </a:r>
          </a:p>
          <a:p>
            <a:r>
              <a:rPr sz="1200"/>
              <a:t>50%     0.045183</a:t>
            </a:r>
          </a:p>
          <a:p>
            <a:r>
              <a:rPr sz="1200"/>
              <a:t>75%     0.075579</a:t>
            </a:r>
          </a:p>
          <a:p>
            <a:r>
              <a:rPr sz="1200"/>
              <a:t>80%     0.084669</a:t>
            </a:r>
          </a:p>
          <a:p>
            <a:r>
              <a:rPr sz="1200"/>
              <a:t>85%     0.094461</a:t>
            </a:r>
          </a:p>
          <a:p>
            <a:r>
              <a:rPr sz="1200"/>
              <a:t>90%     0.104549</a:t>
            </a:r>
          </a:p>
          <a:p>
            <a:r>
              <a:rPr sz="1200"/>
              <a:t>95%     0.119184</a:t>
            </a:r>
          </a:p>
          <a:p>
            <a:r>
              <a:rPr sz="1200"/>
              <a:t>99%     0.189348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Neural Network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12.727132</a:t>
            </a:r>
          </a:p>
          <a:p>
            <a:r>
              <a:rPr sz="1200"/>
              <a:t>std     572.099034</a:t>
            </a:r>
          </a:p>
          <a:p>
            <a:r>
              <a:rPr sz="1200"/>
              <a:t>min       0.000103</a:t>
            </a:r>
          </a:p>
          <a:p>
            <a:r>
              <a:rPr sz="1200"/>
              <a:t>25%       0.325869</a:t>
            </a:r>
          </a:p>
          <a:p>
            <a:r>
              <a:rPr sz="1200"/>
              <a:t>50%       0.599397</a:t>
            </a:r>
          </a:p>
          <a:p>
            <a:r>
              <a:rPr sz="1200"/>
              <a:t>75%       1.679342</a:t>
            </a:r>
          </a:p>
          <a:p>
            <a:r>
              <a:rPr sz="1200"/>
              <a:t>80%       2.691385</a:t>
            </a:r>
          </a:p>
          <a:p>
            <a:r>
              <a:rPr sz="1200"/>
              <a:t>85%       4.797854</a:t>
            </a:r>
          </a:p>
          <a:p>
            <a:r>
              <a:rPr sz="1200"/>
              <a:t>90%       8.399662</a:t>
            </a:r>
          </a:p>
          <a:p>
            <a:r>
              <a:rPr sz="1200"/>
              <a:t>95%      17.498775</a:t>
            </a:r>
          </a:p>
          <a:p>
            <a:r>
              <a:rPr sz="1200"/>
              <a:t>99%      80.967496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Neural Network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0.196573</a:t>
            </a:r>
          </a:p>
          <a:p>
            <a:r>
              <a:rPr sz="1200"/>
              <a:t>std     0.192902</a:t>
            </a:r>
          </a:p>
          <a:p>
            <a:r>
              <a:rPr sz="1200"/>
              <a:t>min     0.000055</a:t>
            </a:r>
          </a:p>
          <a:p>
            <a:r>
              <a:rPr sz="1200"/>
              <a:t>25%     0.069230</a:t>
            </a:r>
          </a:p>
          <a:p>
            <a:r>
              <a:rPr sz="1200"/>
              <a:t>50%     0.138849</a:t>
            </a:r>
          </a:p>
          <a:p>
            <a:r>
              <a:rPr sz="1200"/>
              <a:t>75%     0.245974</a:t>
            </a:r>
          </a:p>
          <a:p>
            <a:r>
              <a:rPr sz="1200"/>
              <a:t>80%     0.289340</a:t>
            </a:r>
          </a:p>
          <a:p>
            <a:r>
              <a:rPr sz="1200"/>
              <a:t>85%     0.356469</a:t>
            </a:r>
          </a:p>
          <a:p>
            <a:r>
              <a:rPr sz="1200"/>
              <a:t>90%     0.457627</a:t>
            </a:r>
          </a:p>
          <a:p>
            <a:r>
              <a:rPr sz="1200"/>
              <a:t>95%     0.602673</a:t>
            </a:r>
          </a:p>
          <a:p>
            <a:r>
              <a:rPr sz="1200"/>
              <a:t>99%     0.864315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Neural Network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0.449674</a:t>
            </a:r>
          </a:p>
          <a:p>
            <a:r>
              <a:rPr sz="1200"/>
              <a:t>std     2.853823</a:t>
            </a:r>
          </a:p>
          <a:p>
            <a:r>
              <a:rPr sz="1200"/>
              <a:t>min     0.000038</a:t>
            </a:r>
          </a:p>
          <a:p>
            <a:r>
              <a:rPr sz="1200"/>
              <a:t>25%     0.117685</a:t>
            </a:r>
          </a:p>
          <a:p>
            <a:r>
              <a:rPr sz="1200"/>
              <a:t>50%     0.264225</a:t>
            </a:r>
          </a:p>
          <a:p>
            <a:r>
              <a:rPr sz="1200"/>
              <a:t>75%     0.425539</a:t>
            </a:r>
          </a:p>
          <a:p>
            <a:r>
              <a:rPr sz="1200"/>
              <a:t>80%     0.471246</a:t>
            </a:r>
          </a:p>
          <a:p>
            <a:r>
              <a:rPr sz="1200"/>
              <a:t>85%     0.539262</a:t>
            </a:r>
          </a:p>
          <a:p>
            <a:r>
              <a:rPr sz="1200"/>
              <a:t>90%     0.700225</a:t>
            </a:r>
          </a:p>
          <a:p>
            <a:r>
              <a:rPr sz="1200"/>
              <a:t>95%     1.040224</a:t>
            </a:r>
          </a:p>
          <a:p>
            <a:r>
              <a:rPr sz="1200"/>
              <a:t>99%     2.811225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Neural Network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0.094348</a:t>
            </a:r>
          </a:p>
          <a:p>
            <a:r>
              <a:rPr sz="1200"/>
              <a:t>std     0.755626</a:t>
            </a:r>
          </a:p>
          <a:p>
            <a:r>
              <a:rPr sz="1200"/>
              <a:t>min     0.000016</a:t>
            </a:r>
          </a:p>
          <a:p>
            <a:r>
              <a:rPr sz="1200"/>
              <a:t>25%     0.027881</a:t>
            </a:r>
          </a:p>
          <a:p>
            <a:r>
              <a:rPr sz="1200"/>
              <a:t>50%     0.056429</a:t>
            </a:r>
          </a:p>
          <a:p>
            <a:r>
              <a:rPr sz="1200"/>
              <a:t>75%     0.102814</a:t>
            </a:r>
          </a:p>
          <a:p>
            <a:r>
              <a:rPr sz="1200"/>
              <a:t>80%     0.122536</a:t>
            </a:r>
          </a:p>
          <a:p>
            <a:r>
              <a:rPr sz="1200"/>
              <a:t>85%     0.147965</a:t>
            </a:r>
          </a:p>
          <a:p>
            <a:r>
              <a:rPr sz="1200"/>
              <a:t>90%     0.187749</a:t>
            </a:r>
          </a:p>
          <a:p>
            <a:r>
              <a:rPr sz="1200"/>
              <a:t>95%     0.280780</a:t>
            </a:r>
          </a:p>
          <a:p>
            <a:r>
              <a:rPr sz="1200"/>
              <a:t>99%     0.466709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Neural Network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0.157284</a:t>
            </a:r>
          </a:p>
          <a:p>
            <a:r>
              <a:rPr sz="1200"/>
              <a:t>std     0.233344</a:t>
            </a:r>
          </a:p>
          <a:p>
            <a:r>
              <a:rPr sz="1200"/>
              <a:t>min     0.000001</a:t>
            </a:r>
          </a:p>
          <a:p>
            <a:r>
              <a:rPr sz="1200"/>
              <a:t>25%     0.055844</a:t>
            </a:r>
          </a:p>
          <a:p>
            <a:r>
              <a:rPr sz="1200"/>
              <a:t>50%     0.104836</a:t>
            </a:r>
          </a:p>
          <a:p>
            <a:r>
              <a:rPr sz="1200"/>
              <a:t>75%     0.185434</a:t>
            </a:r>
          </a:p>
          <a:p>
            <a:r>
              <a:rPr sz="1200"/>
              <a:t>80%     0.211741</a:t>
            </a:r>
          </a:p>
          <a:p>
            <a:r>
              <a:rPr sz="1200"/>
              <a:t>85%     0.247794</a:t>
            </a:r>
          </a:p>
          <a:p>
            <a:r>
              <a:rPr sz="1200"/>
              <a:t>90%     0.308936</a:t>
            </a:r>
          </a:p>
          <a:p>
            <a:r>
              <a:rPr sz="1200"/>
              <a:t>95%     0.446589</a:t>
            </a:r>
          </a:p>
          <a:p>
            <a:r>
              <a:rPr sz="1200"/>
              <a:t>99%     0.982617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Neural Network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0.167280</a:t>
            </a:r>
          </a:p>
          <a:p>
            <a:r>
              <a:rPr sz="1200"/>
              <a:t>std     0.284997</a:t>
            </a:r>
          </a:p>
          <a:p>
            <a:r>
              <a:rPr sz="1200"/>
              <a:t>min     0.000053</a:t>
            </a:r>
          </a:p>
          <a:p>
            <a:r>
              <a:rPr sz="1200"/>
              <a:t>25%     0.045150</a:t>
            </a:r>
          </a:p>
          <a:p>
            <a:r>
              <a:rPr sz="1200"/>
              <a:t>50%     0.090574</a:t>
            </a:r>
          </a:p>
          <a:p>
            <a:r>
              <a:rPr sz="1200"/>
              <a:t>75%     0.189054</a:t>
            </a:r>
          </a:p>
          <a:p>
            <a:r>
              <a:rPr sz="1200"/>
              <a:t>80%     0.211968</a:t>
            </a:r>
          </a:p>
          <a:p>
            <a:r>
              <a:rPr sz="1200"/>
              <a:t>85%     0.250120</a:t>
            </a:r>
          </a:p>
          <a:p>
            <a:r>
              <a:rPr sz="1200"/>
              <a:t>90%     0.281037</a:t>
            </a:r>
          </a:p>
          <a:p>
            <a:r>
              <a:rPr sz="1200"/>
              <a:t>95%     0.506025</a:t>
            </a:r>
          </a:p>
          <a:p>
            <a:r>
              <a:rPr sz="1200"/>
              <a:t>99%     1.607113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Neural Network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0.302318</a:t>
            </a:r>
          </a:p>
          <a:p>
            <a:r>
              <a:rPr sz="1200"/>
              <a:t>std     1.359740</a:t>
            </a:r>
          </a:p>
          <a:p>
            <a:r>
              <a:rPr sz="1200"/>
              <a:t>min     0.000064</a:t>
            </a:r>
          </a:p>
          <a:p>
            <a:r>
              <a:rPr sz="1200"/>
              <a:t>25%     0.058428</a:t>
            </a:r>
          </a:p>
          <a:p>
            <a:r>
              <a:rPr sz="1200"/>
              <a:t>50%     0.114757</a:t>
            </a:r>
          </a:p>
          <a:p>
            <a:r>
              <a:rPr sz="1200"/>
              <a:t>75%     0.204917</a:t>
            </a:r>
          </a:p>
          <a:p>
            <a:r>
              <a:rPr sz="1200"/>
              <a:t>80%     0.246272</a:t>
            </a:r>
          </a:p>
          <a:p>
            <a:r>
              <a:rPr sz="1200"/>
              <a:t>85%     0.370418</a:t>
            </a:r>
          </a:p>
          <a:p>
            <a:r>
              <a:rPr sz="1200"/>
              <a:t>90%     0.599505</a:t>
            </a:r>
          </a:p>
          <a:p>
            <a:r>
              <a:rPr sz="1200"/>
              <a:t>95%     0.970612</a:t>
            </a:r>
          </a:p>
          <a:p>
            <a:r>
              <a:rPr sz="1200"/>
              <a:t>99%     3.694346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Neural Network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0.008884</a:t>
            </a:r>
          </a:p>
          <a:p>
            <a:r>
              <a:rPr sz="1200"/>
              <a:t>std     0.062944</a:t>
            </a:r>
          </a:p>
          <a:p>
            <a:r>
              <a:rPr sz="1200"/>
              <a:t>min     0.000120</a:t>
            </a:r>
          </a:p>
          <a:p>
            <a:r>
              <a:rPr sz="1200"/>
              <a:t>25%     0.002624</a:t>
            </a:r>
          </a:p>
          <a:p>
            <a:r>
              <a:rPr sz="1200"/>
              <a:t>50%     0.006458</a:t>
            </a:r>
          </a:p>
          <a:p>
            <a:r>
              <a:rPr sz="1200"/>
              <a:t>75%     0.011642</a:t>
            </a:r>
          </a:p>
          <a:p>
            <a:r>
              <a:rPr sz="1200"/>
              <a:t>80%     0.012213</a:t>
            </a:r>
          </a:p>
          <a:p>
            <a:r>
              <a:rPr sz="1200"/>
              <a:t>85%     0.013028</a:t>
            </a:r>
          </a:p>
          <a:p>
            <a:r>
              <a:rPr sz="1200"/>
              <a:t>90%     0.022534</a:t>
            </a:r>
          </a:p>
          <a:p>
            <a:r>
              <a:rPr sz="1200"/>
              <a:t>95%     0.024668</a:t>
            </a:r>
          </a:p>
          <a:p>
            <a:r>
              <a:rPr sz="1200"/>
              <a:t>99%     0.028332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Neural Network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1.282724</a:t>
            </a:r>
          </a:p>
          <a:p>
            <a:r>
              <a:rPr sz="1200"/>
              <a:t>std     12.166962</a:t>
            </a:r>
          </a:p>
          <a:p>
            <a:r>
              <a:rPr sz="1200"/>
              <a:t>min      0.000007</a:t>
            </a:r>
          </a:p>
          <a:p>
            <a:r>
              <a:rPr sz="1200"/>
              <a:t>25%      0.279215</a:t>
            </a:r>
          </a:p>
          <a:p>
            <a:r>
              <a:rPr sz="1200"/>
              <a:t>50%      0.454308</a:t>
            </a:r>
          </a:p>
          <a:p>
            <a:r>
              <a:rPr sz="1200"/>
              <a:t>75%      0.670012</a:t>
            </a:r>
          </a:p>
          <a:p>
            <a:r>
              <a:rPr sz="1200"/>
              <a:t>80%      0.740777</a:t>
            </a:r>
          </a:p>
          <a:p>
            <a:r>
              <a:rPr sz="1200"/>
              <a:t>85%      0.925551</a:t>
            </a:r>
          </a:p>
          <a:p>
            <a:r>
              <a:rPr sz="1200"/>
              <a:t>90%      1.306896</a:t>
            </a:r>
          </a:p>
          <a:p>
            <a:r>
              <a:rPr sz="1200"/>
              <a:t>95%      2.325477</a:t>
            </a:r>
          </a:p>
          <a:p>
            <a:r>
              <a:rPr sz="1200"/>
              <a:t>99%     14.197604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Neural Network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0.042587</a:t>
            </a:r>
          </a:p>
          <a:p>
            <a:r>
              <a:rPr sz="1200"/>
              <a:t>std     0.041963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0.013847</a:t>
            </a:r>
          </a:p>
          <a:p>
            <a:r>
              <a:rPr sz="1200"/>
              <a:t>50%     0.031124</a:t>
            </a:r>
          </a:p>
          <a:p>
            <a:r>
              <a:rPr sz="1200"/>
              <a:t>75%     0.059175</a:t>
            </a:r>
          </a:p>
          <a:p>
            <a:r>
              <a:rPr sz="1200"/>
              <a:t>80%     0.066616</a:t>
            </a:r>
          </a:p>
          <a:p>
            <a:r>
              <a:rPr sz="1200"/>
              <a:t>85%     0.074877</a:t>
            </a:r>
          </a:p>
          <a:p>
            <a:r>
              <a:rPr sz="1200"/>
              <a:t>90%     0.087570</a:t>
            </a:r>
          </a:p>
          <a:p>
            <a:r>
              <a:rPr sz="1200"/>
              <a:t>95%     0.117434</a:t>
            </a:r>
          </a:p>
          <a:p>
            <a:r>
              <a:rPr sz="1200"/>
              <a:t>99%     0.219198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Neural Network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3.628945e-02</a:t>
            </a:r>
          </a:p>
          <a:p>
            <a:r>
              <a:rPr sz="1200"/>
              <a:t>std     2.970395e-01</a:t>
            </a:r>
          </a:p>
          <a:p>
            <a:r>
              <a:rPr sz="1200"/>
              <a:t>min     6.370817e-07</a:t>
            </a:r>
          </a:p>
          <a:p>
            <a:r>
              <a:rPr sz="1200"/>
              <a:t>25%     1.425966e-02</a:t>
            </a:r>
          </a:p>
          <a:p>
            <a:r>
              <a:rPr sz="1200"/>
              <a:t>50%     2.607453e-02</a:t>
            </a:r>
          </a:p>
          <a:p>
            <a:r>
              <a:rPr sz="1200"/>
              <a:t>75%     3.611114e-02</a:t>
            </a:r>
          </a:p>
          <a:p>
            <a:r>
              <a:rPr sz="1200"/>
              <a:t>80%     4.214274e-02</a:t>
            </a:r>
          </a:p>
          <a:p>
            <a:r>
              <a:rPr sz="1200"/>
              <a:t>85%     4.373096e-02</a:t>
            </a:r>
          </a:p>
          <a:p>
            <a:r>
              <a:rPr sz="1200"/>
              <a:t>90%     6.274413e-02</a:t>
            </a:r>
          </a:p>
          <a:p>
            <a:r>
              <a:rPr sz="1200"/>
              <a:t>95%     6.635086e-02</a:t>
            </a:r>
          </a:p>
          <a:p>
            <a:r>
              <a:rPr sz="1200"/>
              <a:t>99%     9.773104e-02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Neural Network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6.260582e-02</a:t>
            </a:r>
          </a:p>
          <a:p>
            <a:r>
              <a:rPr sz="1200"/>
              <a:t>std     1.454467e-01</a:t>
            </a:r>
          </a:p>
          <a:p>
            <a:r>
              <a:rPr sz="1200"/>
              <a:t>min     4.481030e-07</a:t>
            </a:r>
          </a:p>
          <a:p>
            <a:r>
              <a:rPr sz="1200"/>
              <a:t>25%     1.820655e-02</a:t>
            </a:r>
          </a:p>
          <a:p>
            <a:r>
              <a:rPr sz="1200"/>
              <a:t>50%     3.697754e-02</a:t>
            </a:r>
          </a:p>
          <a:p>
            <a:r>
              <a:rPr sz="1200"/>
              <a:t>75%     6.782666e-02</a:t>
            </a:r>
          </a:p>
          <a:p>
            <a:r>
              <a:rPr sz="1200"/>
              <a:t>80%     7.675144e-02</a:t>
            </a:r>
          </a:p>
          <a:p>
            <a:r>
              <a:rPr sz="1200"/>
              <a:t>85%     9.055359e-02</a:t>
            </a:r>
          </a:p>
          <a:p>
            <a:r>
              <a:rPr sz="1200"/>
              <a:t>90%     1.126122e-01</a:t>
            </a:r>
          </a:p>
          <a:p>
            <a:r>
              <a:rPr sz="1200"/>
              <a:t>95%     1.611418e-01</a:t>
            </a:r>
          </a:p>
          <a:p>
            <a:r>
              <a:rPr sz="1200"/>
              <a:t>99%     4.828445e-01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Neural Network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4.150280e-03</a:t>
            </a:r>
          </a:p>
          <a:p>
            <a:r>
              <a:rPr sz="1200"/>
              <a:t>std     5.297415e-03</a:t>
            </a:r>
          </a:p>
          <a:p>
            <a:r>
              <a:rPr sz="1200"/>
              <a:t>min     9.663502e-07</a:t>
            </a:r>
          </a:p>
          <a:p>
            <a:r>
              <a:rPr sz="1200"/>
              <a:t>25%     1.075745e-03</a:t>
            </a:r>
          </a:p>
          <a:p>
            <a:r>
              <a:rPr sz="1200"/>
              <a:t>50%     2.783635e-03</a:t>
            </a:r>
          </a:p>
          <a:p>
            <a:r>
              <a:rPr sz="1200"/>
              <a:t>75%     5.320615e-03</a:t>
            </a:r>
          </a:p>
          <a:p>
            <a:r>
              <a:rPr sz="1200"/>
              <a:t>80%     6.090433e-03</a:t>
            </a:r>
          </a:p>
          <a:p>
            <a:r>
              <a:rPr sz="1200"/>
              <a:t>85%     7.182540e-03</a:t>
            </a:r>
          </a:p>
          <a:p>
            <a:r>
              <a:rPr sz="1200"/>
              <a:t>90%     8.760454e-03</a:t>
            </a:r>
          </a:p>
          <a:p>
            <a:r>
              <a:rPr sz="1200"/>
              <a:t>95%     1.197434e-02</a:t>
            </a:r>
          </a:p>
          <a:p>
            <a:r>
              <a:rPr sz="1200"/>
              <a:t>99%     2.401298e-02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Neural Network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0.016854</a:t>
            </a:r>
          </a:p>
          <a:p>
            <a:r>
              <a:rPr sz="1200"/>
              <a:t>std     0.012571</a:t>
            </a:r>
          </a:p>
          <a:p>
            <a:r>
              <a:rPr sz="1200"/>
              <a:t>min     0.000001</a:t>
            </a:r>
          </a:p>
          <a:p>
            <a:r>
              <a:rPr sz="1200"/>
              <a:t>25%     0.006025</a:t>
            </a:r>
          </a:p>
          <a:p>
            <a:r>
              <a:rPr sz="1200"/>
              <a:t>50%     0.015089</a:t>
            </a:r>
          </a:p>
          <a:p>
            <a:r>
              <a:rPr sz="1200"/>
              <a:t>75%     0.025119</a:t>
            </a:r>
          </a:p>
          <a:p>
            <a:r>
              <a:rPr sz="1200"/>
              <a:t>80%     0.027464</a:t>
            </a:r>
          </a:p>
          <a:p>
            <a:r>
              <a:rPr sz="1200"/>
              <a:t>85%     0.030523</a:t>
            </a:r>
          </a:p>
          <a:p>
            <a:r>
              <a:rPr sz="1200"/>
              <a:t>90%     0.034531</a:t>
            </a:r>
          </a:p>
          <a:p>
            <a:r>
              <a:rPr sz="1200"/>
              <a:t>95%     0.039203</a:t>
            </a:r>
          </a:p>
          <a:p>
            <a:r>
              <a:rPr sz="1200"/>
              <a:t>99%     0.051677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Neural Network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1.235443e-02</a:t>
            </a:r>
          </a:p>
          <a:p>
            <a:r>
              <a:rPr sz="1200"/>
              <a:t>std     1.024268e-02</a:t>
            </a:r>
          </a:p>
          <a:p>
            <a:r>
              <a:rPr sz="1200"/>
              <a:t>min     5.487692e-08</a:t>
            </a:r>
          </a:p>
          <a:p>
            <a:r>
              <a:rPr sz="1200"/>
              <a:t>25%     4.744112e-03</a:t>
            </a:r>
          </a:p>
          <a:p>
            <a:r>
              <a:rPr sz="1200"/>
              <a:t>50%     1.043820e-02</a:t>
            </a:r>
          </a:p>
          <a:p>
            <a:r>
              <a:rPr sz="1200"/>
              <a:t>75%     1.749637e-02</a:t>
            </a:r>
          </a:p>
          <a:p>
            <a:r>
              <a:rPr sz="1200"/>
              <a:t>80%     1.951281e-02</a:t>
            </a:r>
          </a:p>
          <a:p>
            <a:r>
              <a:rPr sz="1200"/>
              <a:t>85%     2.189081e-02</a:t>
            </a:r>
          </a:p>
          <a:p>
            <a:r>
              <a:rPr sz="1200"/>
              <a:t>90%     2.484551e-02</a:t>
            </a:r>
          </a:p>
          <a:p>
            <a:r>
              <a:rPr sz="1200"/>
              <a:t>95%     2.900331e-02</a:t>
            </a:r>
          </a:p>
          <a:p>
            <a:r>
              <a:rPr sz="1200"/>
              <a:t>99%     4.889712e-02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Neural Network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0.039867</a:t>
            </a:r>
          </a:p>
          <a:p>
            <a:r>
              <a:rPr sz="1200"/>
              <a:t>std     0.030626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0.015645</a:t>
            </a:r>
          </a:p>
          <a:p>
            <a:r>
              <a:rPr sz="1200"/>
              <a:t>50%     0.034109</a:t>
            </a:r>
          </a:p>
          <a:p>
            <a:r>
              <a:rPr sz="1200"/>
              <a:t>75%     0.055406</a:t>
            </a:r>
          </a:p>
          <a:p>
            <a:r>
              <a:rPr sz="1200"/>
              <a:t>80%     0.063190</a:t>
            </a:r>
          </a:p>
          <a:p>
            <a:r>
              <a:rPr sz="1200"/>
              <a:t>85%     0.073137</a:t>
            </a:r>
          </a:p>
          <a:p>
            <a:r>
              <a:rPr sz="1200"/>
              <a:t>90%     0.084879</a:t>
            </a:r>
          </a:p>
          <a:p>
            <a:r>
              <a:rPr sz="1200"/>
              <a:t>95%     0.101297</a:t>
            </a:r>
          </a:p>
          <a:p>
            <a:r>
              <a:rPr sz="1200"/>
              <a:t>99%     0.132631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Neural Network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1.865520e-02</a:t>
            </a:r>
          </a:p>
          <a:p>
            <a:r>
              <a:rPr sz="1200"/>
              <a:t>std     1.533238e-02</a:t>
            </a:r>
          </a:p>
          <a:p>
            <a:r>
              <a:rPr sz="1200"/>
              <a:t>min     2.784772e-07</a:t>
            </a:r>
          </a:p>
          <a:p>
            <a:r>
              <a:rPr sz="1200"/>
              <a:t>25%     7.237815e-03</a:t>
            </a:r>
          </a:p>
          <a:p>
            <a:r>
              <a:rPr sz="1200"/>
              <a:t>50%     1.620507e-02</a:t>
            </a:r>
          </a:p>
          <a:p>
            <a:r>
              <a:rPr sz="1200"/>
              <a:t>75%     2.655935e-02</a:t>
            </a:r>
          </a:p>
          <a:p>
            <a:r>
              <a:rPr sz="1200"/>
              <a:t>80%     2.965423e-02</a:t>
            </a:r>
          </a:p>
          <a:p>
            <a:r>
              <a:rPr sz="1200"/>
              <a:t>85%     3.304072e-02</a:t>
            </a:r>
          </a:p>
          <a:p>
            <a:r>
              <a:rPr sz="1200"/>
              <a:t>90%     3.733155e-02</a:t>
            </a:r>
          </a:p>
          <a:p>
            <a:r>
              <a:rPr sz="1200"/>
              <a:t>95%     4.355833e-02</a:t>
            </a:r>
          </a:p>
          <a:p>
            <a:r>
              <a:rPr sz="1200"/>
              <a:t>99%     6.317648e-02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Neural Network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1.039133e-02</a:t>
            </a:r>
          </a:p>
          <a:p>
            <a:r>
              <a:rPr sz="1200"/>
              <a:t>std     2.801423e-02</a:t>
            </a:r>
          </a:p>
          <a:p>
            <a:r>
              <a:rPr sz="1200"/>
              <a:t>min     6.881738e-08</a:t>
            </a:r>
          </a:p>
          <a:p>
            <a:r>
              <a:rPr sz="1200"/>
              <a:t>25%     2.004828e-03</a:t>
            </a:r>
          </a:p>
          <a:p>
            <a:r>
              <a:rPr sz="1200"/>
              <a:t>50%     3.967640e-03</a:t>
            </a:r>
          </a:p>
          <a:p>
            <a:r>
              <a:rPr sz="1200"/>
              <a:t>75%     7.524510e-03</a:t>
            </a:r>
          </a:p>
          <a:p>
            <a:r>
              <a:rPr sz="1200"/>
              <a:t>80%     9.367962e-03</a:t>
            </a:r>
          </a:p>
          <a:p>
            <a:r>
              <a:rPr sz="1200"/>
              <a:t>85%     1.229900e-02</a:t>
            </a:r>
          </a:p>
          <a:p>
            <a:r>
              <a:rPr sz="1200"/>
              <a:t>90%     1.815974e-02</a:t>
            </a:r>
          </a:p>
          <a:p>
            <a:r>
              <a:rPr sz="1200"/>
              <a:t>95%     3.767168e-02</a:t>
            </a:r>
          </a:p>
          <a:p>
            <a:r>
              <a:rPr sz="1200"/>
              <a:t>99%     1.398395e-01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